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77" r:id="rId7"/>
    <p:sldId id="273" r:id="rId8"/>
    <p:sldId id="276" r:id="rId9"/>
    <p:sldId id="263" r:id="rId10"/>
    <p:sldId id="267" r:id="rId11"/>
    <p:sldId id="261" r:id="rId12"/>
    <p:sldId id="266" r:id="rId13"/>
    <p:sldId id="271" r:id="rId14"/>
    <p:sldId id="25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476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D3A2-087F-4A73-AB2F-9C7C95632F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559AB-B7FF-4764-A15B-5076089DBC85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48FEE-2A4D-4371-A8E4-37ACF12FAF85}" type="parTrans" cxnId="{2F17BE11-11AC-43E6-8ACC-0E125D53AFD3}">
      <dgm:prSet/>
      <dgm:spPr/>
      <dgm:t>
        <a:bodyPr/>
        <a:lstStyle/>
        <a:p>
          <a:endParaRPr lang="pl-PL"/>
        </a:p>
      </dgm:t>
    </dgm:pt>
    <dgm:pt modelId="{0CC91B1A-B323-4C8E-9262-6F80959D448B}" type="sibTrans" cxnId="{2F17BE11-11AC-43E6-8ACC-0E125D53AFD3}">
      <dgm:prSet/>
      <dgm:spPr/>
      <dgm:t>
        <a:bodyPr/>
        <a:lstStyle/>
        <a:p>
          <a:endParaRPr lang="pl-PL"/>
        </a:p>
      </dgm:t>
    </dgm:pt>
    <dgm:pt modelId="{2FD03462-7A85-4375-941F-30FB302A2363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59C43-9C69-4E82-BCAE-BB3D916797E7}" type="parTrans" cxnId="{820BD04F-10A7-4D42-A30D-45D33CCE06E8}">
      <dgm:prSet/>
      <dgm:spPr/>
      <dgm:t>
        <a:bodyPr/>
        <a:lstStyle/>
        <a:p>
          <a:endParaRPr lang="pl-PL"/>
        </a:p>
      </dgm:t>
    </dgm:pt>
    <dgm:pt modelId="{BA9DA19D-4EE2-4D7C-93AA-1228050BB2EE}" type="sibTrans" cxnId="{820BD04F-10A7-4D42-A30D-45D33CCE06E8}">
      <dgm:prSet/>
      <dgm:spPr/>
      <dgm:t>
        <a:bodyPr/>
        <a:lstStyle/>
        <a:p>
          <a:endParaRPr lang="pl-PL"/>
        </a:p>
      </dgm:t>
    </dgm:pt>
    <dgm:pt modelId="{32786022-3850-45EA-85D0-24C088F3085B}" type="pres">
      <dgm:prSet presAssocID="{EE73D3A2-087F-4A73-AB2F-9C7C95632F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F1E031-4440-4E53-9A38-4069AC79F2C8}" type="pres">
      <dgm:prSet presAssocID="{209559AB-B7FF-4764-A15B-5076089DBC85}" presName="parentText" presStyleLbl="node1" presStyleIdx="0" presStyleCnt="2" custLinFactY="-13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593ED-7954-46B7-BD63-72A899FBD3EE}" type="pres">
      <dgm:prSet presAssocID="{0CC91B1A-B323-4C8E-9262-6F80959D448B}" presName="spacer" presStyleCnt="0"/>
      <dgm:spPr/>
    </dgm:pt>
    <dgm:pt modelId="{8616474F-1708-4FA9-BD97-A425B0246149}" type="pres">
      <dgm:prSet presAssocID="{2FD03462-7A85-4375-941F-30FB302A23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17BE11-11AC-43E6-8ACC-0E125D53AFD3}" srcId="{EE73D3A2-087F-4A73-AB2F-9C7C95632FEA}" destId="{209559AB-B7FF-4764-A15B-5076089DBC85}" srcOrd="0" destOrd="0" parTransId="{A3E48FEE-2A4D-4371-A8E4-37ACF12FAF85}" sibTransId="{0CC91B1A-B323-4C8E-9262-6F80959D448B}"/>
    <dgm:cxn modelId="{8E518333-D2CA-480A-A2D1-57F847CF7B42}" type="presOf" srcId="{EE73D3A2-087F-4A73-AB2F-9C7C95632FEA}" destId="{32786022-3850-45EA-85D0-24C088F3085B}" srcOrd="0" destOrd="0" presId="urn:microsoft.com/office/officeart/2005/8/layout/vList2"/>
    <dgm:cxn modelId="{35DCDF05-9A1E-43C9-BDC1-D4BB015FA899}" type="presOf" srcId="{2FD03462-7A85-4375-941F-30FB302A2363}" destId="{8616474F-1708-4FA9-BD97-A425B0246149}" srcOrd="0" destOrd="0" presId="urn:microsoft.com/office/officeart/2005/8/layout/vList2"/>
    <dgm:cxn modelId="{A948C5C7-333A-4F3C-8EDC-A455ED800015}" type="presOf" srcId="{209559AB-B7FF-4764-A15B-5076089DBC85}" destId="{E0F1E031-4440-4E53-9A38-4069AC79F2C8}" srcOrd="0" destOrd="0" presId="urn:microsoft.com/office/officeart/2005/8/layout/vList2"/>
    <dgm:cxn modelId="{820BD04F-10A7-4D42-A30D-45D33CCE06E8}" srcId="{EE73D3A2-087F-4A73-AB2F-9C7C95632FEA}" destId="{2FD03462-7A85-4375-941F-30FB302A2363}" srcOrd="1" destOrd="0" parTransId="{36659C43-9C69-4E82-BCAE-BB3D916797E7}" sibTransId="{BA9DA19D-4EE2-4D7C-93AA-1228050BB2EE}"/>
    <dgm:cxn modelId="{BFD00722-5FB8-436A-9CBE-E4947333A3D9}" type="presParOf" srcId="{32786022-3850-45EA-85D0-24C088F3085B}" destId="{E0F1E031-4440-4E53-9A38-4069AC79F2C8}" srcOrd="0" destOrd="0" presId="urn:microsoft.com/office/officeart/2005/8/layout/vList2"/>
    <dgm:cxn modelId="{F92E87DF-5210-40FC-8A53-CA12C77AA502}" type="presParOf" srcId="{32786022-3850-45EA-85D0-24C088F3085B}" destId="{16B593ED-7954-46B7-BD63-72A899FBD3EE}" srcOrd="1" destOrd="0" presId="urn:microsoft.com/office/officeart/2005/8/layout/vList2"/>
    <dgm:cxn modelId="{DA24D751-5D3A-4CA2-B939-D3A7F0DAE193}" type="presParOf" srcId="{32786022-3850-45EA-85D0-24C088F3085B}" destId="{8616474F-1708-4FA9-BD97-A425B02461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55102-A841-4CDE-9550-A2794525F3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7C4E4-6018-4712-8FCB-9045017575A1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dirty="0">
            <a:solidFill>
              <a:schemeClr val="bg1"/>
            </a:solidFill>
          </a:endParaRPr>
        </a:p>
      </dgm:t>
    </dgm:pt>
    <dgm:pt modelId="{FFFC1262-85CA-41D7-87A9-4B221D4C1A00}" type="parTrans" cxnId="{958394EC-3C47-4114-BCD7-740579B1B983}">
      <dgm:prSet/>
      <dgm:spPr/>
      <dgm:t>
        <a:bodyPr/>
        <a:lstStyle/>
        <a:p>
          <a:endParaRPr lang="pl-PL"/>
        </a:p>
      </dgm:t>
    </dgm:pt>
    <dgm:pt modelId="{09F6F949-E2C6-4741-BA90-836CB01544F4}" type="sibTrans" cxnId="{958394EC-3C47-4114-BCD7-740579B1B983}">
      <dgm:prSet/>
      <dgm:spPr/>
      <dgm:t>
        <a:bodyPr/>
        <a:lstStyle/>
        <a:p>
          <a:endParaRPr lang="pl-PL"/>
        </a:p>
      </dgm:t>
    </dgm:pt>
    <dgm:pt modelId="{FA77A191-D7C2-48EA-90F7-D9CB470D127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dirty="0">
            <a:solidFill>
              <a:schemeClr val="bg1"/>
            </a:solidFill>
          </a:endParaRPr>
        </a:p>
      </dgm:t>
    </dgm:pt>
    <dgm:pt modelId="{EBC112D0-8E26-4F19-9288-45536D15AAEE}" type="parTrans" cxnId="{E8188461-1775-43D6-9D2B-B4575D841C02}">
      <dgm:prSet/>
      <dgm:spPr/>
      <dgm:t>
        <a:bodyPr/>
        <a:lstStyle/>
        <a:p>
          <a:endParaRPr lang="pl-PL"/>
        </a:p>
      </dgm:t>
    </dgm:pt>
    <dgm:pt modelId="{58C20548-51B4-4D7E-9B8B-7E434B7C7740}" type="sibTrans" cxnId="{E8188461-1775-43D6-9D2B-B4575D841C02}">
      <dgm:prSet/>
      <dgm:spPr/>
      <dgm:t>
        <a:bodyPr/>
        <a:lstStyle/>
        <a:p>
          <a:endParaRPr lang="pl-PL"/>
        </a:p>
      </dgm:t>
    </dgm:pt>
    <dgm:pt modelId="{860B9256-EFEC-4997-B08B-C455FA71662B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dirty="0">
            <a:solidFill>
              <a:schemeClr val="bg1"/>
            </a:solidFill>
          </a:endParaRPr>
        </a:p>
      </dgm:t>
    </dgm:pt>
    <dgm:pt modelId="{B7A84A05-4F9F-4470-826C-9DE926CDBDF6}" type="parTrans" cxnId="{113415CD-4D25-4D28-9CA1-6593756882FE}">
      <dgm:prSet/>
      <dgm:spPr/>
      <dgm:t>
        <a:bodyPr/>
        <a:lstStyle/>
        <a:p>
          <a:endParaRPr lang="pl-PL"/>
        </a:p>
      </dgm:t>
    </dgm:pt>
    <dgm:pt modelId="{FA85A4D9-7D8A-4B8D-8482-DF65D56C017C}" type="sibTrans" cxnId="{113415CD-4D25-4D28-9CA1-6593756882FE}">
      <dgm:prSet/>
      <dgm:spPr/>
      <dgm:t>
        <a:bodyPr/>
        <a:lstStyle/>
        <a:p>
          <a:endParaRPr lang="pl-PL"/>
        </a:p>
      </dgm:t>
    </dgm:pt>
    <dgm:pt modelId="{28BD46DF-678E-4A38-94AD-557D5DB9E46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dirty="0">
            <a:solidFill>
              <a:schemeClr val="bg1"/>
            </a:solidFill>
          </a:endParaRPr>
        </a:p>
      </dgm:t>
    </dgm:pt>
    <dgm:pt modelId="{849D75C9-F205-439A-9ADD-9747FE81E17D}" type="parTrans" cxnId="{0953B4C8-BA26-4715-9DA3-DCDDF17437C2}">
      <dgm:prSet/>
      <dgm:spPr/>
      <dgm:t>
        <a:bodyPr/>
        <a:lstStyle/>
        <a:p>
          <a:endParaRPr lang="pl-PL"/>
        </a:p>
      </dgm:t>
    </dgm:pt>
    <dgm:pt modelId="{FB27D871-D8EF-4981-9524-185AD46D24E5}" type="sibTrans" cxnId="{0953B4C8-BA26-4715-9DA3-DCDDF17437C2}">
      <dgm:prSet/>
      <dgm:spPr/>
      <dgm:t>
        <a:bodyPr/>
        <a:lstStyle/>
        <a:p>
          <a:endParaRPr lang="pl-PL"/>
        </a:p>
      </dgm:t>
    </dgm:pt>
    <dgm:pt modelId="{B6D4B17A-7EBF-43D7-A4D4-AABE05E06D3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dirty="0">
            <a:solidFill>
              <a:schemeClr val="bg1"/>
            </a:solidFill>
          </a:endParaRPr>
        </a:p>
      </dgm:t>
    </dgm:pt>
    <dgm:pt modelId="{96AF70AF-218F-48A8-8D4E-87E5B927865A}" type="parTrans" cxnId="{9C5EF4CB-3E49-4FBF-86D3-52A1803DF986}">
      <dgm:prSet/>
      <dgm:spPr/>
      <dgm:t>
        <a:bodyPr/>
        <a:lstStyle/>
        <a:p>
          <a:endParaRPr lang="pl-PL"/>
        </a:p>
      </dgm:t>
    </dgm:pt>
    <dgm:pt modelId="{C5B81FDF-FDC7-410D-8239-67460F8C31A0}" type="sibTrans" cxnId="{9C5EF4CB-3E49-4FBF-86D3-52A1803DF986}">
      <dgm:prSet/>
      <dgm:spPr/>
      <dgm:t>
        <a:bodyPr/>
        <a:lstStyle/>
        <a:p>
          <a:endParaRPr lang="pl-PL"/>
        </a:p>
      </dgm:t>
    </dgm:pt>
    <dgm:pt modelId="{20DEEA11-087E-4499-9FF6-9C22FC95045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r>
            <a:rPr lang="pl-PL" sz="2000" b="1" dirty="0" smtClean="0">
              <a:solidFill>
                <a:schemeClr val="bg1"/>
              </a:solidFill>
            </a:rPr>
            <a:t> </a:t>
          </a:r>
          <a:endParaRPr lang="pl-PL" sz="2000" b="1" dirty="0">
            <a:solidFill>
              <a:schemeClr val="bg1"/>
            </a:solidFill>
          </a:endParaRPr>
        </a:p>
      </dgm:t>
    </dgm:pt>
    <dgm:pt modelId="{CED7CC5E-93C8-406B-BAF0-27DD83FFE8AC}" type="parTrans" cxnId="{85C41F70-EC4F-46C4-AAC1-289E7A3350F9}">
      <dgm:prSet/>
      <dgm:spPr/>
      <dgm:t>
        <a:bodyPr/>
        <a:lstStyle/>
        <a:p>
          <a:endParaRPr lang="pl-PL"/>
        </a:p>
      </dgm:t>
    </dgm:pt>
    <dgm:pt modelId="{78AD5E3E-E03B-4BAD-8BA8-A7C91F8AC2B3}" type="sibTrans" cxnId="{85C41F70-EC4F-46C4-AAC1-289E7A3350F9}">
      <dgm:prSet/>
      <dgm:spPr/>
      <dgm:t>
        <a:bodyPr/>
        <a:lstStyle/>
        <a:p>
          <a:endParaRPr lang="pl-PL"/>
        </a:p>
      </dgm:t>
    </dgm:pt>
    <dgm:pt modelId="{727C2CDE-E7C1-4920-8C83-404A830AAA22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dirty="0">
            <a:solidFill>
              <a:schemeClr val="bg1"/>
            </a:solidFill>
          </a:endParaRPr>
        </a:p>
      </dgm:t>
    </dgm:pt>
    <dgm:pt modelId="{E3C77826-5525-440A-A49B-DB0B071EBB45}" type="parTrans" cxnId="{7AC7BAAA-F9F0-4AC2-92B8-926AC4CCD53B}">
      <dgm:prSet/>
      <dgm:spPr/>
      <dgm:t>
        <a:bodyPr/>
        <a:lstStyle/>
        <a:p>
          <a:endParaRPr lang="pl-PL"/>
        </a:p>
      </dgm:t>
    </dgm:pt>
    <dgm:pt modelId="{72D1AE34-B8A6-40C6-8134-F7B6AEBEBADC}" type="sibTrans" cxnId="{7AC7BAAA-F9F0-4AC2-92B8-926AC4CCD53B}">
      <dgm:prSet/>
      <dgm:spPr/>
      <dgm:t>
        <a:bodyPr/>
        <a:lstStyle/>
        <a:p>
          <a:endParaRPr lang="pl-PL"/>
        </a:p>
      </dgm:t>
    </dgm:pt>
    <dgm:pt modelId="{43B68EAC-EF72-4A97-838C-983C40E0B36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dirty="0">
            <a:solidFill>
              <a:schemeClr val="bg1"/>
            </a:solidFill>
          </a:endParaRPr>
        </a:p>
      </dgm:t>
    </dgm:pt>
    <dgm:pt modelId="{90F3A703-4662-467C-9DB2-ACD6D2F52104}" type="parTrans" cxnId="{A289E01F-49EC-4842-A8D3-41EC9FB7473A}">
      <dgm:prSet/>
      <dgm:spPr/>
      <dgm:t>
        <a:bodyPr/>
        <a:lstStyle/>
        <a:p>
          <a:endParaRPr lang="pl-PL"/>
        </a:p>
      </dgm:t>
    </dgm:pt>
    <dgm:pt modelId="{7729AEF3-784F-4B11-AD0D-A4DF5FA80AEA}" type="sibTrans" cxnId="{A289E01F-49EC-4842-A8D3-41EC9FB7473A}">
      <dgm:prSet/>
      <dgm:spPr/>
      <dgm:t>
        <a:bodyPr/>
        <a:lstStyle/>
        <a:p>
          <a:endParaRPr lang="pl-PL"/>
        </a:p>
      </dgm:t>
    </dgm:pt>
    <dgm:pt modelId="{08800093-DB04-4CD4-81BD-71E09A79B7F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dirty="0">
            <a:solidFill>
              <a:schemeClr val="bg1"/>
            </a:solidFill>
          </a:endParaRPr>
        </a:p>
      </dgm:t>
    </dgm:pt>
    <dgm:pt modelId="{6E7553CE-FBAF-4462-8B40-C598C0A18AA8}" type="sibTrans" cxnId="{A4082C0C-F686-4772-AE6C-4D3FF901A1DD}">
      <dgm:prSet/>
      <dgm:spPr/>
      <dgm:t>
        <a:bodyPr/>
        <a:lstStyle/>
        <a:p>
          <a:endParaRPr lang="pl-PL"/>
        </a:p>
      </dgm:t>
    </dgm:pt>
    <dgm:pt modelId="{9D635919-CA51-4098-A60E-A1C17903D528}" type="parTrans" cxnId="{A4082C0C-F686-4772-AE6C-4D3FF901A1DD}">
      <dgm:prSet/>
      <dgm:spPr/>
      <dgm:t>
        <a:bodyPr/>
        <a:lstStyle/>
        <a:p>
          <a:endParaRPr lang="pl-PL"/>
        </a:p>
      </dgm:t>
    </dgm:pt>
    <dgm:pt modelId="{B51EBCE6-5ECF-4632-9104-39BCF49B5EDE}" type="pres">
      <dgm:prSet presAssocID="{50955102-A841-4CDE-9550-A2794525F3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28D127-7A56-4019-977D-04B369BB652D}" type="pres">
      <dgm:prSet presAssocID="{45F7C4E4-6018-4712-8FCB-9045017575A1}" presName="node" presStyleLbl="node1" presStyleIdx="0" presStyleCnt="9" custScaleX="77188" custScaleY="65319" custLinFactX="89825" custLinFactY="6254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8B5B86-399F-4ABD-A6F1-F2FA995F207B}" type="pres">
      <dgm:prSet presAssocID="{09F6F949-E2C6-4741-BA90-836CB01544F4}" presName="sibTrans" presStyleCnt="0"/>
      <dgm:spPr/>
    </dgm:pt>
    <dgm:pt modelId="{EBBE4951-2C77-4B9B-82A1-CC234D1BE962}" type="pres">
      <dgm:prSet presAssocID="{FA77A191-D7C2-48EA-90F7-D9CB470D127D}" presName="node" presStyleLbl="node1" presStyleIdx="1" presStyleCnt="9" custScaleX="77188" custScaleY="65319" custLinFactX="-9591" custLinFactNeighborX="-100000" custLinFactNeighborY="24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C8DC4-1D4F-4C11-8188-204B4D00713C}" type="pres">
      <dgm:prSet presAssocID="{58C20548-51B4-4D7E-9B8B-7E434B7C7740}" presName="sibTrans" presStyleCnt="0"/>
      <dgm:spPr/>
    </dgm:pt>
    <dgm:pt modelId="{75449887-0F2A-483F-B4ED-843748BF3B30}" type="pres">
      <dgm:prSet presAssocID="{860B9256-EFEC-4997-B08B-C455FA71662B}" presName="node" presStyleLbl="node1" presStyleIdx="2" presStyleCnt="9" custScaleX="77188" custScaleY="65319" custLinFactNeighborX="-89009" custLinFactNeighborY="243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AE3C5-8CA6-40D3-A799-C25AF6C263E6}" type="pres">
      <dgm:prSet presAssocID="{FA85A4D9-7D8A-4B8D-8482-DF65D56C017C}" presName="sibTrans" presStyleCnt="0"/>
      <dgm:spPr/>
    </dgm:pt>
    <dgm:pt modelId="{43B57A7C-EB3F-4D3F-A7AA-099E0AE2FE72}" type="pres">
      <dgm:prSet presAssocID="{28BD46DF-678E-4A38-94AD-557D5DB9E460}" presName="node" presStyleLbl="node1" presStyleIdx="3" presStyleCnt="9" custScaleX="77188" custScaleY="65319" custLinFactNeighborX="-22403" custLinFactNeighborY="805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8681E-E57E-40D6-9C02-70355493DC86}" type="pres">
      <dgm:prSet presAssocID="{FB27D871-D8EF-4981-9524-185AD46D24E5}" presName="sibTrans" presStyleCnt="0"/>
      <dgm:spPr/>
    </dgm:pt>
    <dgm:pt modelId="{9CAFA432-E35B-4675-A796-2FBE73D03E73}" type="pres">
      <dgm:prSet presAssocID="{B6D4B17A-7EBF-43D7-A4D4-AABE05E06D30}" presName="node" presStyleLbl="node1" presStyleIdx="4" presStyleCnt="9" custScaleX="77188" custScaleY="65318" custLinFactX="2637" custLinFactNeighborX="100000" custLinFactNeighborY="-576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171FAE-5DBE-436C-A57B-1342B0F20AA5}" type="pres">
      <dgm:prSet presAssocID="{C5B81FDF-FDC7-410D-8239-67460F8C31A0}" presName="sibTrans" presStyleCnt="0"/>
      <dgm:spPr/>
    </dgm:pt>
    <dgm:pt modelId="{97F39124-4E46-4DA9-A5C4-BA99AE3112A5}" type="pres">
      <dgm:prSet presAssocID="{20DEEA11-087E-4499-9FF6-9C22FC95045E}" presName="node" presStyleLbl="node1" presStyleIdx="5" presStyleCnt="9" custScaleX="77188" custScaleY="65319" custLinFactNeighborX="15449" custLinFactNeighborY="114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35CD5-1A49-4A67-8BA5-D605111F6841}" type="pres">
      <dgm:prSet presAssocID="{78AD5E3E-E03B-4BAD-8BA8-A7C91F8AC2B3}" presName="sibTrans" presStyleCnt="0"/>
      <dgm:spPr/>
    </dgm:pt>
    <dgm:pt modelId="{EF7D84E3-DB7B-4FFC-914B-450EFE2B417F}" type="pres">
      <dgm:prSet presAssocID="{08800093-DB04-4CD4-81BD-71E09A79B7FD}" presName="node" presStyleLbl="node1" presStyleIdx="6" presStyleCnt="9" custScaleX="77188" custScaleY="65319" custLinFactNeighborX="-22403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AE4E9-247E-4BE8-A9CE-E0BAC1FED662}" type="pres">
      <dgm:prSet presAssocID="{6E7553CE-FBAF-4462-8B40-C598C0A18AA8}" presName="sibTrans" presStyleCnt="0"/>
      <dgm:spPr/>
    </dgm:pt>
    <dgm:pt modelId="{F9D76A8D-CCAC-471A-82C8-E0A15EA6EE11}" type="pres">
      <dgm:prSet presAssocID="{727C2CDE-E7C1-4920-8C83-404A830AAA22}" presName="node" presStyleLbl="node1" presStyleIdx="7" presStyleCnt="9" custScaleX="77188" custScaleY="65319" custLinFactNeighborX="-1821" custLinFactNeighborY="-14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5158E3-C44E-4734-A3C7-860B8BE92D7C}" type="pres">
      <dgm:prSet presAssocID="{72D1AE34-B8A6-40C6-8134-F7B6AEBEBADC}" presName="sibTrans" presStyleCnt="0"/>
      <dgm:spPr/>
    </dgm:pt>
    <dgm:pt modelId="{A2A73848-61E9-4476-87B8-060EE42CE2A7}" type="pres">
      <dgm:prSet presAssocID="{43B68EAC-EF72-4A97-838C-983C40E0B36E}" presName="node" presStyleLbl="node1" presStyleIdx="8" presStyleCnt="9" custScaleX="77188" custScaleY="65319" custLinFactNeighborX="-89009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8394EC-3C47-4114-BCD7-740579B1B983}" srcId="{50955102-A841-4CDE-9550-A2794525F394}" destId="{45F7C4E4-6018-4712-8FCB-9045017575A1}" srcOrd="0" destOrd="0" parTransId="{FFFC1262-85CA-41D7-87A9-4B221D4C1A00}" sibTransId="{09F6F949-E2C6-4741-BA90-836CB01544F4}"/>
    <dgm:cxn modelId="{9C5EF4CB-3E49-4FBF-86D3-52A1803DF986}" srcId="{50955102-A841-4CDE-9550-A2794525F394}" destId="{B6D4B17A-7EBF-43D7-A4D4-AABE05E06D30}" srcOrd="4" destOrd="0" parTransId="{96AF70AF-218F-48A8-8D4E-87E5B927865A}" sibTransId="{C5B81FDF-FDC7-410D-8239-67460F8C31A0}"/>
    <dgm:cxn modelId="{7AC7BAAA-F9F0-4AC2-92B8-926AC4CCD53B}" srcId="{50955102-A841-4CDE-9550-A2794525F394}" destId="{727C2CDE-E7C1-4920-8C83-404A830AAA22}" srcOrd="7" destOrd="0" parTransId="{E3C77826-5525-440A-A49B-DB0B071EBB45}" sibTransId="{72D1AE34-B8A6-40C6-8134-F7B6AEBEBADC}"/>
    <dgm:cxn modelId="{E8188461-1775-43D6-9D2B-B4575D841C02}" srcId="{50955102-A841-4CDE-9550-A2794525F394}" destId="{FA77A191-D7C2-48EA-90F7-D9CB470D127D}" srcOrd="1" destOrd="0" parTransId="{EBC112D0-8E26-4F19-9288-45536D15AAEE}" sibTransId="{58C20548-51B4-4D7E-9B8B-7E434B7C7740}"/>
    <dgm:cxn modelId="{0953B4C8-BA26-4715-9DA3-DCDDF17437C2}" srcId="{50955102-A841-4CDE-9550-A2794525F394}" destId="{28BD46DF-678E-4A38-94AD-557D5DB9E460}" srcOrd="3" destOrd="0" parTransId="{849D75C9-F205-439A-9ADD-9747FE81E17D}" sibTransId="{FB27D871-D8EF-4981-9524-185AD46D24E5}"/>
    <dgm:cxn modelId="{FDF9D5B3-0D93-4E3C-A637-6C72B884DC92}" type="presOf" srcId="{20DEEA11-087E-4499-9FF6-9C22FC95045E}" destId="{97F39124-4E46-4DA9-A5C4-BA99AE3112A5}" srcOrd="0" destOrd="0" presId="urn:microsoft.com/office/officeart/2005/8/layout/default"/>
    <dgm:cxn modelId="{0CEEEEC4-2F24-42A5-BEB7-F4F816DB5114}" type="presOf" srcId="{727C2CDE-E7C1-4920-8C83-404A830AAA22}" destId="{F9D76A8D-CCAC-471A-82C8-E0A15EA6EE11}" srcOrd="0" destOrd="0" presId="urn:microsoft.com/office/officeart/2005/8/layout/default"/>
    <dgm:cxn modelId="{89A60549-D0AF-492C-9D4B-516554E35051}" type="presOf" srcId="{28BD46DF-678E-4A38-94AD-557D5DB9E460}" destId="{43B57A7C-EB3F-4D3F-A7AA-099E0AE2FE72}" srcOrd="0" destOrd="0" presId="urn:microsoft.com/office/officeart/2005/8/layout/default"/>
    <dgm:cxn modelId="{113415CD-4D25-4D28-9CA1-6593756882FE}" srcId="{50955102-A841-4CDE-9550-A2794525F394}" destId="{860B9256-EFEC-4997-B08B-C455FA71662B}" srcOrd="2" destOrd="0" parTransId="{B7A84A05-4F9F-4470-826C-9DE926CDBDF6}" sibTransId="{FA85A4D9-7D8A-4B8D-8482-DF65D56C017C}"/>
    <dgm:cxn modelId="{A4082C0C-F686-4772-AE6C-4D3FF901A1DD}" srcId="{50955102-A841-4CDE-9550-A2794525F394}" destId="{08800093-DB04-4CD4-81BD-71E09A79B7FD}" srcOrd="6" destOrd="0" parTransId="{9D635919-CA51-4098-A60E-A1C17903D528}" sibTransId="{6E7553CE-FBAF-4462-8B40-C598C0A18AA8}"/>
    <dgm:cxn modelId="{66195687-D3D8-4341-9FF5-0918310B6B7B}" type="presOf" srcId="{50955102-A841-4CDE-9550-A2794525F394}" destId="{B51EBCE6-5ECF-4632-9104-39BCF49B5EDE}" srcOrd="0" destOrd="0" presId="urn:microsoft.com/office/officeart/2005/8/layout/default"/>
    <dgm:cxn modelId="{85C41F70-EC4F-46C4-AAC1-289E7A3350F9}" srcId="{50955102-A841-4CDE-9550-A2794525F394}" destId="{20DEEA11-087E-4499-9FF6-9C22FC95045E}" srcOrd="5" destOrd="0" parTransId="{CED7CC5E-93C8-406B-BAF0-27DD83FFE8AC}" sibTransId="{78AD5E3E-E03B-4BAD-8BA8-A7C91F8AC2B3}"/>
    <dgm:cxn modelId="{6F3EC522-BEE7-48DB-90C1-4231BF784CF3}" type="presOf" srcId="{45F7C4E4-6018-4712-8FCB-9045017575A1}" destId="{8228D127-7A56-4019-977D-04B369BB652D}" srcOrd="0" destOrd="0" presId="urn:microsoft.com/office/officeart/2005/8/layout/default"/>
    <dgm:cxn modelId="{F4657CEF-BB64-4F08-B997-8795AAB7D1F8}" type="presOf" srcId="{43B68EAC-EF72-4A97-838C-983C40E0B36E}" destId="{A2A73848-61E9-4476-87B8-060EE42CE2A7}" srcOrd="0" destOrd="0" presId="urn:microsoft.com/office/officeart/2005/8/layout/default"/>
    <dgm:cxn modelId="{9BB19B11-C939-47BA-9F1D-2698540362EF}" type="presOf" srcId="{B6D4B17A-7EBF-43D7-A4D4-AABE05E06D30}" destId="{9CAFA432-E35B-4675-A796-2FBE73D03E73}" srcOrd="0" destOrd="0" presId="urn:microsoft.com/office/officeart/2005/8/layout/default"/>
    <dgm:cxn modelId="{A289E01F-49EC-4842-A8D3-41EC9FB7473A}" srcId="{50955102-A841-4CDE-9550-A2794525F394}" destId="{43B68EAC-EF72-4A97-838C-983C40E0B36E}" srcOrd="8" destOrd="0" parTransId="{90F3A703-4662-467C-9DB2-ACD6D2F52104}" sibTransId="{7729AEF3-784F-4B11-AD0D-A4DF5FA80AEA}"/>
    <dgm:cxn modelId="{E756A23F-E5D5-4ACD-B08C-3681C46119E2}" type="presOf" srcId="{08800093-DB04-4CD4-81BD-71E09A79B7FD}" destId="{EF7D84E3-DB7B-4FFC-914B-450EFE2B417F}" srcOrd="0" destOrd="0" presId="urn:microsoft.com/office/officeart/2005/8/layout/default"/>
    <dgm:cxn modelId="{95527B4C-0613-4E83-949C-7EE52F9F7CE9}" type="presOf" srcId="{FA77A191-D7C2-48EA-90F7-D9CB470D127D}" destId="{EBBE4951-2C77-4B9B-82A1-CC234D1BE962}" srcOrd="0" destOrd="0" presId="urn:microsoft.com/office/officeart/2005/8/layout/default"/>
    <dgm:cxn modelId="{B52264DD-476F-4A66-B2B5-A5408500A42C}" type="presOf" srcId="{860B9256-EFEC-4997-B08B-C455FA71662B}" destId="{75449887-0F2A-483F-B4ED-843748BF3B30}" srcOrd="0" destOrd="0" presId="urn:microsoft.com/office/officeart/2005/8/layout/default"/>
    <dgm:cxn modelId="{41594E4D-A922-4023-B5CF-1DBEAF541063}" type="presParOf" srcId="{B51EBCE6-5ECF-4632-9104-39BCF49B5EDE}" destId="{8228D127-7A56-4019-977D-04B369BB652D}" srcOrd="0" destOrd="0" presId="urn:microsoft.com/office/officeart/2005/8/layout/default"/>
    <dgm:cxn modelId="{7A631338-F0C2-460F-8F80-1E67CF2F86A6}" type="presParOf" srcId="{B51EBCE6-5ECF-4632-9104-39BCF49B5EDE}" destId="{5B8B5B86-399F-4ABD-A6F1-F2FA995F207B}" srcOrd="1" destOrd="0" presId="urn:microsoft.com/office/officeart/2005/8/layout/default"/>
    <dgm:cxn modelId="{E2C299A4-FAD2-4CC7-A9AC-723D6D714367}" type="presParOf" srcId="{B51EBCE6-5ECF-4632-9104-39BCF49B5EDE}" destId="{EBBE4951-2C77-4B9B-82A1-CC234D1BE962}" srcOrd="2" destOrd="0" presId="urn:microsoft.com/office/officeart/2005/8/layout/default"/>
    <dgm:cxn modelId="{841254AA-36E0-4BC7-BD13-C9FEA8F6C0A9}" type="presParOf" srcId="{B51EBCE6-5ECF-4632-9104-39BCF49B5EDE}" destId="{020C8DC4-1D4F-4C11-8188-204B4D00713C}" srcOrd="3" destOrd="0" presId="urn:microsoft.com/office/officeart/2005/8/layout/default"/>
    <dgm:cxn modelId="{857DB253-BD46-4F89-A603-D8119B4B179D}" type="presParOf" srcId="{B51EBCE6-5ECF-4632-9104-39BCF49B5EDE}" destId="{75449887-0F2A-483F-B4ED-843748BF3B30}" srcOrd="4" destOrd="0" presId="urn:microsoft.com/office/officeart/2005/8/layout/default"/>
    <dgm:cxn modelId="{B4C3582F-7F8A-4E91-9CBF-E3C417142734}" type="presParOf" srcId="{B51EBCE6-5ECF-4632-9104-39BCF49B5EDE}" destId="{ECBAE3C5-8CA6-40D3-A799-C25AF6C263E6}" srcOrd="5" destOrd="0" presId="urn:microsoft.com/office/officeart/2005/8/layout/default"/>
    <dgm:cxn modelId="{72FB3468-71EC-4D38-8F1F-5DB859EF68EC}" type="presParOf" srcId="{B51EBCE6-5ECF-4632-9104-39BCF49B5EDE}" destId="{43B57A7C-EB3F-4D3F-A7AA-099E0AE2FE72}" srcOrd="6" destOrd="0" presId="urn:microsoft.com/office/officeart/2005/8/layout/default"/>
    <dgm:cxn modelId="{5F7206E2-3F0D-4743-94DE-F0B1F5A12FD6}" type="presParOf" srcId="{B51EBCE6-5ECF-4632-9104-39BCF49B5EDE}" destId="{43B8681E-E57E-40D6-9C02-70355493DC86}" srcOrd="7" destOrd="0" presId="urn:microsoft.com/office/officeart/2005/8/layout/default"/>
    <dgm:cxn modelId="{D0B88AE0-9B3B-497A-BFA1-65CD55D8F7F6}" type="presParOf" srcId="{B51EBCE6-5ECF-4632-9104-39BCF49B5EDE}" destId="{9CAFA432-E35B-4675-A796-2FBE73D03E73}" srcOrd="8" destOrd="0" presId="urn:microsoft.com/office/officeart/2005/8/layout/default"/>
    <dgm:cxn modelId="{3EC00F38-046F-4D58-A6A3-EE530F424C78}" type="presParOf" srcId="{B51EBCE6-5ECF-4632-9104-39BCF49B5EDE}" destId="{4B171FAE-5DBE-436C-A57B-1342B0F20AA5}" srcOrd="9" destOrd="0" presId="urn:microsoft.com/office/officeart/2005/8/layout/default"/>
    <dgm:cxn modelId="{BAAFED20-40FE-4D64-B2BB-DECDA5CDE292}" type="presParOf" srcId="{B51EBCE6-5ECF-4632-9104-39BCF49B5EDE}" destId="{97F39124-4E46-4DA9-A5C4-BA99AE3112A5}" srcOrd="10" destOrd="0" presId="urn:microsoft.com/office/officeart/2005/8/layout/default"/>
    <dgm:cxn modelId="{6EA04B4E-3097-445A-89CD-67AB97FE8C6C}" type="presParOf" srcId="{B51EBCE6-5ECF-4632-9104-39BCF49B5EDE}" destId="{38735CD5-1A49-4A67-8BA5-D605111F6841}" srcOrd="11" destOrd="0" presId="urn:microsoft.com/office/officeart/2005/8/layout/default"/>
    <dgm:cxn modelId="{55A851B1-EB17-4CC3-B4B4-21AA4BA4C7A5}" type="presParOf" srcId="{B51EBCE6-5ECF-4632-9104-39BCF49B5EDE}" destId="{EF7D84E3-DB7B-4FFC-914B-450EFE2B417F}" srcOrd="12" destOrd="0" presId="urn:microsoft.com/office/officeart/2005/8/layout/default"/>
    <dgm:cxn modelId="{4E5C388B-42D6-4BDB-A3A5-51EEAEA26EA7}" type="presParOf" srcId="{B51EBCE6-5ECF-4632-9104-39BCF49B5EDE}" destId="{AF7AE4E9-247E-4BE8-A9CE-E0BAC1FED662}" srcOrd="13" destOrd="0" presId="urn:microsoft.com/office/officeart/2005/8/layout/default"/>
    <dgm:cxn modelId="{B406945C-C0C4-48D8-BB54-753B889D5641}" type="presParOf" srcId="{B51EBCE6-5ECF-4632-9104-39BCF49B5EDE}" destId="{F9D76A8D-CCAC-471A-82C8-E0A15EA6EE11}" srcOrd="14" destOrd="0" presId="urn:microsoft.com/office/officeart/2005/8/layout/default"/>
    <dgm:cxn modelId="{67DB0D71-5EF0-41C6-A2B8-DC0BD79B29CF}" type="presParOf" srcId="{B51EBCE6-5ECF-4632-9104-39BCF49B5EDE}" destId="{195158E3-C44E-4734-A3C7-860B8BE92D7C}" srcOrd="15" destOrd="0" presId="urn:microsoft.com/office/officeart/2005/8/layout/default"/>
    <dgm:cxn modelId="{C383BA52-3EB2-4D93-8B5B-6335A599CF51}" type="presParOf" srcId="{B51EBCE6-5ECF-4632-9104-39BCF49B5EDE}" destId="{A2A73848-61E9-4476-87B8-060EE42CE2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14361-B94A-4B19-AE60-74B08AAC0AA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AB518-2CBB-4D67-82B9-B462A143C2DB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dirty="0">
            <a:solidFill>
              <a:schemeClr val="bg1"/>
            </a:solidFill>
          </a:endParaRPr>
        </a:p>
      </dgm:t>
    </dgm:pt>
    <dgm:pt modelId="{3EFDBE66-409B-4A7C-A102-3B3627D0D3E0}" type="parTrans" cxnId="{A96A8F54-05E6-4D1A-AC57-9091F1AE57D3}">
      <dgm:prSet/>
      <dgm:spPr/>
      <dgm:t>
        <a:bodyPr/>
        <a:lstStyle/>
        <a:p>
          <a:endParaRPr lang="pl-PL"/>
        </a:p>
      </dgm:t>
    </dgm:pt>
    <dgm:pt modelId="{90787A00-FF7A-4BC4-BE58-6D94BA15CAF0}" type="sibTrans" cxnId="{A96A8F54-05E6-4D1A-AC57-9091F1AE57D3}">
      <dgm:prSet/>
      <dgm:spPr/>
      <dgm:t>
        <a:bodyPr/>
        <a:lstStyle/>
        <a:p>
          <a:endParaRPr lang="pl-PL"/>
        </a:p>
      </dgm:t>
    </dgm:pt>
    <dgm:pt modelId="{D6A8B5D6-941D-48FE-9057-057DA18F42A6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dirty="0">
            <a:solidFill>
              <a:schemeClr val="bg1"/>
            </a:solidFill>
          </a:endParaRPr>
        </a:p>
      </dgm:t>
    </dgm:pt>
    <dgm:pt modelId="{C0E576B9-1A7D-4D92-8F2E-8EA65111023D}" type="parTrans" cxnId="{6EB186B1-04D5-4893-A62A-ED7A2F170752}">
      <dgm:prSet/>
      <dgm:spPr/>
      <dgm:t>
        <a:bodyPr/>
        <a:lstStyle/>
        <a:p>
          <a:endParaRPr lang="pl-PL"/>
        </a:p>
      </dgm:t>
    </dgm:pt>
    <dgm:pt modelId="{6F1E7D79-0575-4AAB-A643-66ED973D6652}" type="sibTrans" cxnId="{6EB186B1-04D5-4893-A62A-ED7A2F170752}">
      <dgm:prSet/>
      <dgm:spPr/>
      <dgm:t>
        <a:bodyPr/>
        <a:lstStyle/>
        <a:p>
          <a:endParaRPr lang="pl-PL"/>
        </a:p>
      </dgm:t>
    </dgm:pt>
    <dgm:pt modelId="{487D6CF9-882A-4AF9-9CB1-843BB6701CD3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dirty="0">
            <a:solidFill>
              <a:schemeClr val="bg1"/>
            </a:solidFill>
          </a:endParaRPr>
        </a:p>
      </dgm:t>
    </dgm:pt>
    <dgm:pt modelId="{220039D0-8B89-487E-8B44-17E0330F1914}" type="parTrans" cxnId="{9B9C9195-C761-47D4-AB40-548D8A48E7FA}">
      <dgm:prSet/>
      <dgm:spPr/>
      <dgm:t>
        <a:bodyPr/>
        <a:lstStyle/>
        <a:p>
          <a:endParaRPr lang="pl-PL"/>
        </a:p>
      </dgm:t>
    </dgm:pt>
    <dgm:pt modelId="{2FDFD577-0F7B-4625-847C-A18BAEA8A0D4}" type="sibTrans" cxnId="{9B9C9195-C761-47D4-AB40-548D8A48E7FA}">
      <dgm:prSet/>
      <dgm:spPr/>
      <dgm:t>
        <a:bodyPr/>
        <a:lstStyle/>
        <a:p>
          <a:endParaRPr lang="pl-PL"/>
        </a:p>
      </dgm:t>
    </dgm:pt>
    <dgm:pt modelId="{62C0ED1E-C582-4026-9DAD-747B208D7EB7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gm:t>
    </dgm:pt>
    <dgm:pt modelId="{53F17A3E-E133-4428-B21A-7A190358F37B}" type="parTrans" cxnId="{FB35FD07-E1C4-4F3B-BD71-2F0E018B7988}">
      <dgm:prSet/>
      <dgm:spPr/>
      <dgm:t>
        <a:bodyPr/>
        <a:lstStyle/>
        <a:p>
          <a:endParaRPr lang="pl-PL"/>
        </a:p>
      </dgm:t>
    </dgm:pt>
    <dgm:pt modelId="{6058BBC2-7BE5-4D89-AE56-B278A44CB590}" type="sibTrans" cxnId="{FB35FD07-E1C4-4F3B-BD71-2F0E018B7988}">
      <dgm:prSet/>
      <dgm:spPr/>
      <dgm:t>
        <a:bodyPr/>
        <a:lstStyle/>
        <a:p>
          <a:endParaRPr lang="pl-PL"/>
        </a:p>
      </dgm:t>
    </dgm:pt>
    <dgm:pt modelId="{7A78FF2B-6F2D-4588-849C-2D28A0B1C975}" type="pres">
      <dgm:prSet presAssocID="{2CC14361-B94A-4B19-AE60-74B08AAC0A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655178-796A-46A9-B9E1-ADBA53B6743F}" type="pres">
      <dgm:prSet presAssocID="{309AB518-2CBB-4D67-82B9-B462A143C2DB}" presName="roof" presStyleLbl="dkBgShp" presStyleIdx="0" presStyleCnt="2"/>
      <dgm:spPr/>
      <dgm:t>
        <a:bodyPr/>
        <a:lstStyle/>
        <a:p>
          <a:endParaRPr lang="pl-PL"/>
        </a:p>
      </dgm:t>
    </dgm:pt>
    <dgm:pt modelId="{68F9A187-98C5-4059-B15A-F98A5C2D80C7}" type="pres">
      <dgm:prSet presAssocID="{309AB518-2CBB-4D67-82B9-B462A143C2DB}" presName="pillars" presStyleCnt="0"/>
      <dgm:spPr/>
    </dgm:pt>
    <dgm:pt modelId="{32904526-C3B2-4605-AB39-9CAECB913415}" type="pres">
      <dgm:prSet presAssocID="{309AB518-2CBB-4D67-82B9-B462A143C2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89358A-63F9-4169-8F78-4D95DAA884EC}" type="pres">
      <dgm:prSet presAssocID="{487D6CF9-882A-4AF9-9CB1-843BB6701CD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B9ACE6-26F5-41E7-A14A-7954F96FCEA5}" type="pres">
      <dgm:prSet presAssocID="{62C0ED1E-C582-4026-9DAD-747B208D7EB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4AEEE1-5D4B-49D4-8A0E-B821ACB3F5F5}" type="pres">
      <dgm:prSet presAssocID="{309AB518-2CBB-4D67-82B9-B462A143C2DB}" presName="base" presStyleLbl="dkBgShp" presStyleIdx="1" presStyleCnt="2"/>
      <dgm:spPr/>
    </dgm:pt>
  </dgm:ptLst>
  <dgm:cxnLst>
    <dgm:cxn modelId="{7602A697-8DB5-4DBF-94D9-D98D76E18592}" type="presOf" srcId="{2CC14361-B94A-4B19-AE60-74B08AAC0AAA}" destId="{7A78FF2B-6F2D-4588-849C-2D28A0B1C975}" srcOrd="0" destOrd="0" presId="urn:microsoft.com/office/officeart/2005/8/layout/hList3"/>
    <dgm:cxn modelId="{79BFE76D-9883-4920-9152-E6C9A5A8B4BB}" type="presOf" srcId="{D6A8B5D6-941D-48FE-9057-057DA18F42A6}" destId="{32904526-C3B2-4605-AB39-9CAECB913415}" srcOrd="0" destOrd="0" presId="urn:microsoft.com/office/officeart/2005/8/layout/hList3"/>
    <dgm:cxn modelId="{E053D908-D826-43BA-B0D0-E09C3898243C}" type="presOf" srcId="{62C0ED1E-C582-4026-9DAD-747B208D7EB7}" destId="{A9B9ACE6-26F5-41E7-A14A-7954F96FCEA5}" srcOrd="0" destOrd="0" presId="urn:microsoft.com/office/officeart/2005/8/layout/hList3"/>
    <dgm:cxn modelId="{A39399DA-B6DB-4689-AD64-A35578A0B854}" type="presOf" srcId="{309AB518-2CBB-4D67-82B9-B462A143C2DB}" destId="{CB655178-796A-46A9-B9E1-ADBA53B6743F}" srcOrd="0" destOrd="0" presId="urn:microsoft.com/office/officeart/2005/8/layout/hList3"/>
    <dgm:cxn modelId="{9B9C9195-C761-47D4-AB40-548D8A48E7FA}" srcId="{309AB518-2CBB-4D67-82B9-B462A143C2DB}" destId="{487D6CF9-882A-4AF9-9CB1-843BB6701CD3}" srcOrd="1" destOrd="0" parTransId="{220039D0-8B89-487E-8B44-17E0330F1914}" sibTransId="{2FDFD577-0F7B-4625-847C-A18BAEA8A0D4}"/>
    <dgm:cxn modelId="{D40C2C26-86EE-4E0C-94CD-8AD4E6EF9EBC}" type="presOf" srcId="{487D6CF9-882A-4AF9-9CB1-843BB6701CD3}" destId="{7E89358A-63F9-4169-8F78-4D95DAA884EC}" srcOrd="0" destOrd="0" presId="urn:microsoft.com/office/officeart/2005/8/layout/hList3"/>
    <dgm:cxn modelId="{FB35FD07-E1C4-4F3B-BD71-2F0E018B7988}" srcId="{309AB518-2CBB-4D67-82B9-B462A143C2DB}" destId="{62C0ED1E-C582-4026-9DAD-747B208D7EB7}" srcOrd="2" destOrd="0" parTransId="{53F17A3E-E133-4428-B21A-7A190358F37B}" sibTransId="{6058BBC2-7BE5-4D89-AE56-B278A44CB590}"/>
    <dgm:cxn modelId="{A96A8F54-05E6-4D1A-AC57-9091F1AE57D3}" srcId="{2CC14361-B94A-4B19-AE60-74B08AAC0AAA}" destId="{309AB518-2CBB-4D67-82B9-B462A143C2DB}" srcOrd="0" destOrd="0" parTransId="{3EFDBE66-409B-4A7C-A102-3B3627D0D3E0}" sibTransId="{90787A00-FF7A-4BC4-BE58-6D94BA15CAF0}"/>
    <dgm:cxn modelId="{6EB186B1-04D5-4893-A62A-ED7A2F170752}" srcId="{309AB518-2CBB-4D67-82B9-B462A143C2DB}" destId="{D6A8B5D6-941D-48FE-9057-057DA18F42A6}" srcOrd="0" destOrd="0" parTransId="{C0E576B9-1A7D-4D92-8F2E-8EA65111023D}" sibTransId="{6F1E7D79-0575-4AAB-A643-66ED973D6652}"/>
    <dgm:cxn modelId="{A2C77D26-B855-4E7B-81CE-F19BE39BFC07}" type="presParOf" srcId="{7A78FF2B-6F2D-4588-849C-2D28A0B1C975}" destId="{CB655178-796A-46A9-B9E1-ADBA53B6743F}" srcOrd="0" destOrd="0" presId="urn:microsoft.com/office/officeart/2005/8/layout/hList3"/>
    <dgm:cxn modelId="{5A2A31C0-BBE6-45EC-AC44-13FF05977422}" type="presParOf" srcId="{7A78FF2B-6F2D-4588-849C-2D28A0B1C975}" destId="{68F9A187-98C5-4059-B15A-F98A5C2D80C7}" srcOrd="1" destOrd="0" presId="urn:microsoft.com/office/officeart/2005/8/layout/hList3"/>
    <dgm:cxn modelId="{606322C2-B622-44E8-89DC-0682027E12DD}" type="presParOf" srcId="{68F9A187-98C5-4059-B15A-F98A5C2D80C7}" destId="{32904526-C3B2-4605-AB39-9CAECB913415}" srcOrd="0" destOrd="0" presId="urn:microsoft.com/office/officeart/2005/8/layout/hList3"/>
    <dgm:cxn modelId="{CC6111B9-1FB6-41F3-AF5A-F1573C3A3795}" type="presParOf" srcId="{68F9A187-98C5-4059-B15A-F98A5C2D80C7}" destId="{7E89358A-63F9-4169-8F78-4D95DAA884EC}" srcOrd="1" destOrd="0" presId="urn:microsoft.com/office/officeart/2005/8/layout/hList3"/>
    <dgm:cxn modelId="{215FD37F-359F-4910-AED6-5BC8A33D3417}" type="presParOf" srcId="{68F9A187-98C5-4059-B15A-F98A5C2D80C7}" destId="{A9B9ACE6-26F5-41E7-A14A-7954F96FCEA5}" srcOrd="2" destOrd="0" presId="urn:microsoft.com/office/officeart/2005/8/layout/hList3"/>
    <dgm:cxn modelId="{50B112CB-1FCA-4615-9A68-5F1C4AE8F11B}" type="presParOf" srcId="{7A78FF2B-6F2D-4588-849C-2D28A0B1C975}" destId="{D44AEEE1-5D4B-49D4-8A0E-B821ACB3F5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E031-4440-4E53-9A38-4069AC79F2C8}">
      <dsp:nvSpPr>
        <dsp:cNvPr id="0" name=""/>
        <dsp:cNvSpPr/>
      </dsp:nvSpPr>
      <dsp:spPr>
        <a:xfrm>
          <a:off x="0" y="365788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25187"/>
        <a:ext cx="5977202" cy="1098002"/>
      </dsp:txXfrm>
    </dsp:sp>
    <dsp:sp modelId="{8616474F-1708-4FA9-BD97-A425B0246149}">
      <dsp:nvSpPr>
        <dsp:cNvPr id="0" name=""/>
        <dsp:cNvSpPr/>
      </dsp:nvSpPr>
      <dsp:spPr>
        <a:xfrm>
          <a:off x="0" y="2125600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184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8D127-7A56-4019-977D-04B369BB652D}">
      <dsp:nvSpPr>
        <dsp:cNvPr id="0" name=""/>
        <dsp:cNvSpPr/>
      </dsp:nvSpPr>
      <dsp:spPr>
        <a:xfrm>
          <a:off x="6408709" y="288032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2880327"/>
        <a:ext cx="2278484" cy="1156876"/>
      </dsp:txXfrm>
    </dsp:sp>
    <dsp:sp modelId="{EBBE4951-2C77-4B9B-82A1-CC234D1BE962}">
      <dsp:nvSpPr>
        <dsp:cNvPr id="0" name=""/>
        <dsp:cNvSpPr/>
      </dsp:nvSpPr>
      <dsp:spPr>
        <a:xfrm>
          <a:off x="144029" y="43205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432057"/>
        <a:ext cx="2278484" cy="1156876"/>
      </dsp:txXfrm>
    </dsp:sp>
    <dsp:sp modelId="{75449887-0F2A-483F-B4ED-843748BF3B30}">
      <dsp:nvSpPr>
        <dsp:cNvPr id="0" name=""/>
        <dsp:cNvSpPr/>
      </dsp:nvSpPr>
      <dsp:spPr>
        <a:xfrm>
          <a:off x="3325252" y="43203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432039"/>
        <a:ext cx="2278484" cy="1156876"/>
      </dsp:txXfrm>
    </dsp:sp>
    <dsp:sp modelId="{43B57A7C-EB3F-4D3F-A7AA-099E0AE2FE72}">
      <dsp:nvSpPr>
        <dsp:cNvPr id="0" name=""/>
        <dsp:cNvSpPr/>
      </dsp:nvSpPr>
      <dsp:spPr>
        <a:xfrm>
          <a:off x="144029" y="2880321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2880321"/>
        <a:ext cx="2278484" cy="1156876"/>
      </dsp:txXfrm>
    </dsp:sp>
    <dsp:sp modelId="{9CAFA432-E35B-4675-A796-2FBE73D03E73}">
      <dsp:nvSpPr>
        <dsp:cNvPr id="0" name=""/>
        <dsp:cNvSpPr/>
      </dsp:nvSpPr>
      <dsp:spPr>
        <a:xfrm>
          <a:off x="6408709" y="432042"/>
          <a:ext cx="2278484" cy="1156858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kern="1200" dirty="0">
            <a:solidFill>
              <a:schemeClr val="bg1"/>
            </a:solidFill>
          </a:endParaRPr>
        </a:p>
      </dsp:txBody>
      <dsp:txXfrm>
        <a:off x="6408709" y="432042"/>
        <a:ext cx="2278484" cy="1156858"/>
      </dsp:txXfrm>
    </dsp:sp>
    <dsp:sp modelId="{97F39124-4E46-4DA9-A5C4-BA99AE3112A5}">
      <dsp:nvSpPr>
        <dsp:cNvPr id="0" name=""/>
        <dsp:cNvSpPr/>
      </dsp:nvSpPr>
      <dsp:spPr>
        <a:xfrm>
          <a:off x="6408709" y="165617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 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1656177"/>
        <a:ext cx="2278484" cy="1156876"/>
      </dsp:txXfrm>
    </dsp:sp>
    <dsp:sp modelId="{EF7D84E3-DB7B-4FFC-914B-450EFE2B417F}">
      <dsp:nvSpPr>
        <dsp:cNvPr id="0" name=""/>
        <dsp:cNvSpPr/>
      </dsp:nvSpPr>
      <dsp:spPr>
        <a:xfrm>
          <a:off x="144029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1656189"/>
        <a:ext cx="2278484" cy="1156876"/>
      </dsp:txXfrm>
    </dsp:sp>
    <dsp:sp modelId="{F9D76A8D-CCAC-471A-82C8-E0A15EA6EE11}">
      <dsp:nvSpPr>
        <dsp:cNvPr id="0" name=""/>
        <dsp:cNvSpPr/>
      </dsp:nvSpPr>
      <dsp:spPr>
        <a:xfrm>
          <a:off x="3325252" y="2880315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2880315"/>
        <a:ext cx="2278484" cy="1156876"/>
      </dsp:txXfrm>
    </dsp:sp>
    <dsp:sp modelId="{A2A73848-61E9-4476-87B8-060EE42CE2A7}">
      <dsp:nvSpPr>
        <dsp:cNvPr id="0" name=""/>
        <dsp:cNvSpPr/>
      </dsp:nvSpPr>
      <dsp:spPr>
        <a:xfrm>
          <a:off x="3325252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1656189"/>
        <a:ext cx="2278484" cy="115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5178-796A-46A9-B9E1-ADBA53B6743F}">
      <dsp:nvSpPr>
        <dsp:cNvPr id="0" name=""/>
        <dsp:cNvSpPr/>
      </dsp:nvSpPr>
      <dsp:spPr>
        <a:xfrm>
          <a:off x="0" y="0"/>
          <a:ext cx="8003232" cy="123133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sz="2500" kern="1200" dirty="0">
            <a:solidFill>
              <a:schemeClr val="bg1"/>
            </a:solidFill>
          </a:endParaRPr>
        </a:p>
      </dsp:txBody>
      <dsp:txXfrm>
        <a:off x="0" y="0"/>
        <a:ext cx="8003232" cy="1231336"/>
      </dsp:txXfrm>
    </dsp:sp>
    <dsp:sp modelId="{32904526-C3B2-4605-AB39-9CAECB913415}">
      <dsp:nvSpPr>
        <dsp:cNvPr id="0" name=""/>
        <dsp:cNvSpPr/>
      </dsp:nvSpPr>
      <dsp:spPr>
        <a:xfrm>
          <a:off x="3907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3907" y="1231336"/>
        <a:ext cx="2665138" cy="2585807"/>
      </dsp:txXfrm>
    </dsp:sp>
    <dsp:sp modelId="{7E89358A-63F9-4169-8F78-4D95DAA884EC}">
      <dsp:nvSpPr>
        <dsp:cNvPr id="0" name=""/>
        <dsp:cNvSpPr/>
      </dsp:nvSpPr>
      <dsp:spPr>
        <a:xfrm>
          <a:off x="2669046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2669046" y="1231336"/>
        <a:ext cx="2665138" cy="2585807"/>
      </dsp:txXfrm>
    </dsp:sp>
    <dsp:sp modelId="{A9B9ACE6-26F5-41E7-A14A-7954F96FCEA5}">
      <dsp:nvSpPr>
        <dsp:cNvPr id="0" name=""/>
        <dsp:cNvSpPr/>
      </dsp:nvSpPr>
      <dsp:spPr>
        <a:xfrm>
          <a:off x="5334185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sp:txBody>
      <dsp:txXfrm>
        <a:off x="5334185" y="1231336"/>
        <a:ext cx="2665138" cy="2585807"/>
      </dsp:txXfrm>
    </dsp:sp>
    <dsp:sp modelId="{D44AEEE1-5D4B-49D4-8A0E-B821ACB3F5F5}">
      <dsp:nvSpPr>
        <dsp:cNvPr id="0" name=""/>
        <dsp:cNvSpPr/>
      </dsp:nvSpPr>
      <dsp:spPr>
        <a:xfrm>
          <a:off x="0" y="3817144"/>
          <a:ext cx="8003232" cy="2873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E5F5-07DD-4F1E-BDF0-6EB2AD4EB87E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60E4-2A43-4F52-9A22-EA443DE5F9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8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8E1D-C66A-4F33-960C-7A42FD09F978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F8CF-31CE-4EBA-97BF-8926842459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755E-6A24-436F-B4C5-AC7E58046CEA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8B16-D75A-44D5-98C3-F6BA74132A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5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ECDE-8F52-4DFC-88D2-8DFCA572CE72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3DC7-0B9B-4374-933B-FECD98813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2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68A7-E479-4F6D-8941-8D935CD8030C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C032-DCE0-4C34-A2A2-8923D4D194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54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131C-B2C2-41CD-A932-7A9AAB1CB99F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0201-AB7B-4825-8C53-297E43FB40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65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CA05-AFDD-4256-971B-E817BBEC1321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4061-EB13-4B1D-98A9-6EFC9298AC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6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E998-7DDA-43EC-A74A-FFAE699A6828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5F48-EBD1-4069-94DC-961072115B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1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CA10-2A6A-4CAA-99C7-FE515CE1A9A9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5BF-BFC3-4208-9000-461782247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6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FA23-08C6-4944-83E7-50AA09E60C21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BE3A-70A5-4971-B801-469120C72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9FF1-B30B-4F15-9CF0-518594C78860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2617-944A-487E-9F97-6DD06EDBB2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5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CBB97-D597-4DD2-A8B2-43E850CFEB09}" type="datetimeFigureOut">
              <a:rPr lang="pl-PL"/>
              <a:pPr>
                <a:defRPr/>
              </a:pPr>
              <a:t>2015-06-24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DAF3F-367A-4802-B6B1-1C783103C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500063" y="1484784"/>
            <a:ext cx="7958137" cy="258087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Ustawa o nieodpłatnej pomocy prawnej oraz edukacji prawnej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371600" y="4230689"/>
            <a:ext cx="6400800" cy="757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Warszawa 2015 </a:t>
            </a:r>
            <a:endParaRPr lang="pl-PL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87926"/>
            <a:ext cx="651276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1433297" cy="21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9319"/>
            <a:ext cx="1636593" cy="12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552"/>
            <a:ext cx="4388657" cy="65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9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3857338"/>
              </p:ext>
            </p:extLst>
          </p:nvPr>
        </p:nvGraphicFramePr>
        <p:xfrm>
          <a:off x="457200" y="1916832"/>
          <a:ext cx="80032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500"/>
            <a:ext cx="2539460" cy="17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Zalety</a:t>
            </a:r>
            <a:r>
              <a:rPr lang="pl-PL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pl-P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decentralizacja – oparcie systemu na samorządzie powiatowym;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wyrównanie szans obywateli w dostępie do profesjonalnej pomocy prawnej;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profesjonalizacja nieodpłatnej pomocy prawnej przez powierzenie jej członkom samorządów zawodowych adwokackiego i radcowskiego, doradcom </a:t>
            </a:r>
            <a:r>
              <a:rPr lang="pl-PL" sz="2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podatkowym oraz wykwalifikowanym prawnikom;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owszechność –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dzięki współdziałaniu samorządów zawodów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prawniczych, organizacji pozarządowych i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jednostek samorządu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terytorialnego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powstanie na obszarze całego kraju ponad 1500 punktów świadczenia nieodpłatnej pomocy prawnej co umożliwi szerszy dostęp do niej dla społeczeństwa;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prosty system oparty na istniejących instytucjach.  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13412"/>
            <a:ext cx="2800946" cy="12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84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3367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85800" y="200025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1371600" y="3886200"/>
            <a:ext cx="6400800" cy="757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ięcej na www.ms.gov.pl</a:t>
            </a:r>
            <a:endParaRPr lang="pl-PL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941168"/>
            <a:ext cx="539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Regulacje krajowe 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unijne w zakresie dostępu do pomocy prawnej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9813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dostępu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wymiaru sprawiedliwości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gwarantuje: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4537014"/>
              </p:ext>
            </p:extLst>
          </p:nvPr>
        </p:nvGraphicFramePr>
        <p:xfrm>
          <a:off x="1524000" y="2549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Cele projektowanej regulacji: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205" y="1268760"/>
            <a:ext cx="8229600" cy="89269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Stworzenie ogólnopolskiego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systemu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zapewniającego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dostęp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prawnej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" y="2780928"/>
            <a:ext cx="8024301" cy="2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System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oraz edukacji prawnej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3500" y="3645024"/>
            <a:ext cx="8229600" cy="1079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8" y="1628800"/>
            <a:ext cx="8657767" cy="40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osób uprawnionych do korzystania z pomocy społecznej z powodu m.in.:</a:t>
            </a: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0402123"/>
              </p:ext>
            </p:extLst>
          </p:nvPr>
        </p:nvGraphicFramePr>
        <p:xfrm>
          <a:off x="107504" y="1988840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3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600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Młodzież do 26. roku życia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Seniorzy po ukończeniu 65. lat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Kombatanci i weterani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6260"/>
            <a:ext cx="1273182" cy="10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8479"/>
            <a:ext cx="1273182" cy="9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0259"/>
            <a:ext cx="1273182" cy="9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Dla osób uprawnionych do korzystania z Karty Dużej Rodziny: 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rodzinom z przynajmniej trójką dzieci, niezależnie od dochodu,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wydawana bezpłatnie, każdemu członkowi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rodzice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mogą korzystać z karty dożywotnio, dzieci - do 18 roku życia lub do ukończenia nauki, maksymalnie do osiągnięcia 25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oferuje system zniżek oraz dodatkowych uprawnień. Jej posiadacze mogą korzystać z katalogu oferty kulturalnej, rekreacyjnej czy transportowej na terenie całego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artę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przyznaje wójt, burmistrz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lub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prezydent miasta na wniosek 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członka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 wielodzietnej.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1"/>
            <a:ext cx="5335116" cy="20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Dla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zagrożonego lub poszkodowanego</a:t>
            </a: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" y="2708920"/>
            <a:ext cx="90411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690864" cy="53957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Nieodpłatna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pomoc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prawna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zakresie  </a:t>
            </a:r>
            <a:endParaRPr lang="pl-PL" sz="6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4328" y="5805264"/>
            <a:ext cx="1162472" cy="288032"/>
          </a:xfrm>
          <a:ln>
            <a:solidFill>
              <a:schemeClr val="bg1"/>
            </a:solidFill>
          </a:ln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36"/>
            <a:ext cx="4302249" cy="598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rezentacji_MS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Szablon_prezentacji_MS.pptx</Template>
  <TotalTime>1824</TotalTime>
  <Words>375</Words>
  <Application>Microsoft Office PowerPoint</Application>
  <PresentationFormat>Pokaz na ekranie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Szablon_prezentacji_MS</vt:lpstr>
      <vt:lpstr>Ustawa o nieodpłatnej pomocy prawnej oraz edukacji prawnej</vt:lpstr>
      <vt:lpstr>Regulacje krajowe i unijne w zakresie dostępu do pomocy prawnej</vt:lpstr>
      <vt:lpstr>Cele projektowanej regulacji:</vt:lpstr>
      <vt:lpstr>System nieodpłatnej pomocy oraz edukacji prawnej</vt:lpstr>
      <vt:lpstr>Dla kogo nieodpłatna pomoc prawna?</vt:lpstr>
      <vt:lpstr>Dla kogo nieodpłatna pomoc prawna?</vt:lpstr>
      <vt:lpstr>Dla kogo nieodpłatna pomoc prawna?</vt:lpstr>
      <vt:lpstr>Dla kogo nieodpłatna pomoc prawna?</vt:lpstr>
      <vt:lpstr>Nieodpłatna  pomoc  prawna w zakresie  </vt:lpstr>
      <vt:lpstr>Prezentacja programu PowerPoint</vt:lpstr>
      <vt:lpstr>Prezentacja programu PowerPoint</vt:lpstr>
      <vt:lpstr>Zalety: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i informacja prawna dla osób fizycznych oraz edukacja prawna społeczeństwa</dc:title>
  <dc:creator>Cieśla Witold  (BM)</dc:creator>
  <cp:lastModifiedBy>Cieśla Witold  (BM)</cp:lastModifiedBy>
  <cp:revision>86</cp:revision>
  <cp:lastPrinted>2015-02-18T11:55:46Z</cp:lastPrinted>
  <dcterms:created xsi:type="dcterms:W3CDTF">2015-02-10T10:46:30Z</dcterms:created>
  <dcterms:modified xsi:type="dcterms:W3CDTF">2015-06-24T08:04:36Z</dcterms:modified>
</cp:coreProperties>
</file>